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57" r:id="rId30"/>
    <p:sldId id="288" r:id="rId31"/>
    <p:sldId id="289" r:id="rId32"/>
    <p:sldId id="290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5" r:id="rId41"/>
    <p:sldId id="316" r:id="rId42"/>
    <p:sldId id="304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258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C08AF-609D-FE36-FB7D-EC0D560A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B2DC8-5E3D-2BD4-FD64-EF7F88D94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A684C-DF15-A30D-84C6-6299BCDB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71EFE-C341-0616-C6E6-F613BCE0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A3846-9BFE-BE9C-FCDF-8D228304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3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7FD6-1A32-66D7-FB48-0E7A67EB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9CD0E-DE49-F03B-D742-A188CE2FB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F9F99-F66E-D3DB-B7C6-F10DBD4C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CCA30-9A7E-A134-9A31-A6149ABF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8F397-4ED0-B8C6-2806-09BAE1D3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5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6319FF-9A5A-5682-3297-CC9D40A69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C7CD2-F00F-44FA-E28E-7B34AD9E2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40BDB-238A-70CF-5C33-850F6B6A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CF996-1DDA-1EC6-0C2D-E64F960E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C4899-C842-9EB6-C017-83356809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63DA-7EEA-2B61-63CA-B758E87C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CBCF9-8835-ACC6-41D7-6A5E6B505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07303-498F-6532-D9E6-A7A97029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5981-C8B8-A887-39A8-65C84517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0DA7D-8DF1-68AD-BF0D-ADE6FF3A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71F0-22F7-94E1-A40E-6150BBE9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BF374-6837-0847-0733-630F00C78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7650F-4659-1810-6136-F5EAE6F5C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E85B9-E1F3-4620-6050-B51447E7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A9B60-0AA5-2919-4B4F-CE6B674E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0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1673-382D-D451-9208-415372E2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0137B-E22F-2B86-C0A8-96747D9DC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5434D-54B7-8C04-8545-7CF70B301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6DEE4-FA41-1796-AC71-AF6266E1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8B52-7612-0A5B-E849-3DBD68B7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7F9D9-5A01-5535-7851-D820867F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486E-8D6B-8595-9290-DB5E227C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EFA83-E52D-5B07-9C9D-7C175DF7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4BD83-1A85-DDF3-09C8-10F8A016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B430B-F89C-6666-DC0A-4402A5814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F150A-0B68-F92C-CD0C-25AFD1D48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1E18DF-408F-DA19-26E4-ACF62BEE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9981F0-AA99-60BE-096F-2F91A8F7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13F89-4772-5F50-64EB-EF54F3A8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EE93-BE66-3E9B-2207-61634D83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04F28D-5271-7CBF-DF5E-718B0BE8B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5B1FF-8C06-C546-7CF6-AF4D5948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6E7E-FD72-3E92-49A3-A1C1E5B1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E9F71-5216-0D53-B8A4-86D943E6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4FCF4-FD73-8294-1FB9-0D2420AC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23D8D-E3DB-5EE0-8552-7DB6FEC3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4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8D6-4326-5BB4-2EED-46C34EAA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F87A-06BA-FEFE-B789-D7300AEA4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F3EBF-08D6-91AA-B1D4-9734FFF35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E0DAE-922B-85FC-ADE8-8519D50E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82E5C-20AE-4AE2-4E99-899F2B09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D701E-2E77-F325-E4D4-43610588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7BEF-C527-F5D2-C0F4-79D8D11C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F96D2-77F9-66F4-D66C-6ED6496C9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C8DCE-0948-DBCB-4348-66DD82EC9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11B3B-395C-E00F-7380-11704595B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A3B11-68D1-9B05-9F78-7BA4362D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4CC16-653E-E2D6-D17A-3F30591E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3F752-61B3-878C-9963-917B5D7D4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E3845-5DF0-E033-7CB7-37D451119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ED5A8-1291-3854-3A29-92E185AB66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BCDBC-3B12-4A89-BF1C-6023AF2395B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5686-823E-1B9D-3F95-CDD711610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59187-5B4F-7C55-72D2-3A180BE1B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1D4C-671D-4427-9A0C-EDB70128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3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76AF-B8C0-9A23-6FC9-0A012E8A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9ECC-8868-12F0-67E8-9EC0117CB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38CED-8304-35AB-5706-2EC11118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95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DF1E-B000-D4B4-FA42-81AEE7C7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E2DE-DAE2-31CD-7C74-88E1F198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7F891-C638-0A38-B582-DD7A5380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6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4A36-5ACF-7968-F764-F16B61D9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C67D6-1ABE-6648-2524-4F6A12BA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9E688-557C-9C52-955B-761EAD29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3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93CE-FF89-9F03-00D6-240CF68A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48479-13D9-5E89-3248-AF1689FBC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2DB2E-1F78-2A1C-48EB-EC811D6D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8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EE6B-A327-6D39-DCF6-86A38CB6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30306-0E01-3D6F-36E1-E6CFF57A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18E40-089A-89D0-AC22-DBD13FDA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59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E9EA-2C11-CCC9-A44A-831CC20A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8BA09-7A57-1A36-1DA3-5A552FDF3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69149-A430-E8EF-80D8-D941F1F8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9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7370-2509-87FE-FD85-A240EC52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D1FB-117D-E3E8-E1ED-15CDB2FB9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0524F-0651-B2D0-CF47-45AEAC1D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8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885A-F26F-D6E0-6469-C2212533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EB1E-F88C-B70C-69DE-6AA12A98F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D61C0-B44B-E2AE-48B7-CD12E8DB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0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271A-6F75-DA90-2E98-6378EB3E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F180-DAC1-4EB7-8197-A1F722DFD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847C7-F7CB-3DA4-66E9-AF26726B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1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2952-BF31-4FB8-108C-75CB827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F780-6097-86BB-B457-E7E796680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3D468-DE89-7E8E-2BB8-85594D9D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DB92-F0CC-045E-7C5E-6E54DCD2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F649C-DF28-681D-B922-050431977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0D6CC-397B-178B-67C4-1723E0C5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6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9E29-3A1E-9D2A-FCBD-C7B3B349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C782-7DDC-9C28-154C-8BDAD51AB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1EACA-FA04-16A0-C426-4A096C9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7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F312-1892-D234-B3F9-2B5778F6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CF0C-966C-B91A-26CB-8BC5E3240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507B9-679F-3AC3-9BE5-45A91B7D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14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E69E-DBC7-42F2-FAAF-15A051F7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33F85-C1E6-F64D-2A18-6965906EF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7FF1D-888B-C3BD-0623-93A89E30B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5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D4F9-B2AD-91C1-A3D8-30CC9253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D76B4-FD7A-59F4-75BD-49F6F796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3780E-5C03-C49F-FAAE-E039B7F4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2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B5DE-1165-53E5-D0DB-D2186D70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20589-47E2-960E-D8F9-C4910B794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4E4AB-C2E9-C0EA-DEB4-D3FC0641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05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F0491-ED6C-5370-BE91-C394D2D5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7F4D-AB0C-49A7-C362-C82031B20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9FB2C-AA03-4AEA-6EDB-D2F7D9DE9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4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D0A5-6519-D97A-EDD2-AF2E322F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20E2A-A8B3-8B2B-9BA9-F43BC7DAF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6711C-456A-3AAE-1E04-BE8AE879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79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4EA9E-3BAC-038D-E3CD-CF6DF6AE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295C-BF94-79AD-B8BA-54DBB9E9A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CFD80-9AD7-75CA-5143-28DACFC51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48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EB25-89C4-79A7-F477-12D4A54A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A4EF-4187-A134-0A37-D9835D63A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0224E-9CC4-E3B5-C425-1293F661D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30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B567-6210-0C32-D171-B57301DE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38728-E8FE-F7EB-5747-7F103AB36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46BA0-EADD-E080-5735-390BDE89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5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2428-7F1D-E1C6-8958-1E151416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15D58-FE10-4FF2-F7D9-C9EF87937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2F400-D53D-C123-0FC6-439750D62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C9A8C-505C-9B08-4717-12AC7DA8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8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CC21-F93D-87DC-66F5-E98D0FDB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E969-6A3E-B897-F8ED-06BF22EA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13A10-07E4-775D-5710-A5721755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AE5D-65AF-7007-884A-0E781F66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17142-5B9F-7A08-ADE5-A1A5B7E44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9617-AA1F-D80F-657B-6D3D3EFE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12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0190-7980-04F2-162A-343106B5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70AA6-E1C1-3C50-CA4E-8C72F0D2A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58CAB-0667-FEB5-6ACC-320F6F4A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5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EA1C-C433-8AAF-00D9-90E135DB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C6AB3-36C0-706F-3730-4F8AED896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F9A1F-4109-75CD-7172-807B6F1E6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94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4033-3E22-DA29-9089-268D35DD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C1EF1-8186-1026-FC33-7171E23AD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64809-8BD2-1A35-AA56-FBF1C2FD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0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080C-009D-4C21-8F9C-A783D6EA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61931-1221-DF66-3098-1955F8F2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89A8F-A008-2FF7-366C-ADB441994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78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4AFD-378B-2ED9-D53F-3A0BB91C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924A-1A56-85E6-FE85-B9E9B9512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C5EDB-1690-755B-2B34-907D1426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0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A303-2A79-19E4-DC06-A52ED0D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651F-A49A-4810-5AEB-FB52585CE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8FC4E-2C8E-12AE-AED6-69E8C540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25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E7D50-712A-927A-9FCC-CC8B0588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08E11-7AB4-6211-9CE7-00FD38F72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71726-B76C-1747-FCCD-E9DF834A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7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4915-EA74-1C4E-9845-1AE36E99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8159A-9270-1AA5-12A6-CCFE53D2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3786C-C079-E15A-8E76-AB9DF3CF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4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C78C-7015-7639-D6CE-ABA62D6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1E5BB-AE10-85D5-75DB-CBCCBB07B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3062D-6341-6B98-BBC9-138ED021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96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30C8-F6A6-7FB7-781F-E842B595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A39FF-7C19-1D46-5136-BBC88899F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28925-E8D0-64D7-4A70-5D5DB8A4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15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59D9-B0B1-97ED-5557-1D73A3B8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4E574-1D21-E2BA-8FB1-85CF84E00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36D2A-6B4F-809E-6997-BBF395F7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5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C78C-7015-7639-D6CE-ABA62D6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1E5BB-AE10-85D5-75DB-CBCCBB07B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072ED-7FE0-C818-FDD8-2E921B43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76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26D2-5DBD-6893-204C-47DE4041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281C8-F55E-AD61-0A89-629C4F455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7C62F-A961-C1E9-4F66-3D22C395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77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F4A3-E41B-C786-79CE-405C53D4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80402-072C-FC56-65E9-0B0207BA4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A7296-F554-03F2-11E9-C2B1C05A4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9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FA0F-183B-F727-B11C-D0A3D69E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0614-42C0-435F-C10E-8B0C9719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56868-064F-31DD-7452-56BF9035F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80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6665-9C58-1773-B945-798EEF21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F09C6-6F19-F79F-589C-14117D7D8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83D14-3880-62C5-E0B3-2E6027F15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30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F4AF-A76C-1B00-2853-C34AF091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DD6B-61DE-B499-EB5C-59142701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F499B-34A9-5B87-C311-87F3FA8A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54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FE32-7017-7A13-5402-B852ABC6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DF974-9C1D-F16A-5083-29F76BB4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383DE-93D3-7093-918F-F45F1F43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26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8D4F-D813-EA47-E31E-9D2BC66F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97E5-4E21-5564-9B93-1C7EC31FC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EC7BC-4BF3-FEBF-C382-4D64022C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82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A8D3-0417-76F0-5ABE-66C75006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3CF67-6B81-8492-5DFF-82A12994E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82ADE-6EC0-A8BA-9A87-EF2F0BF3D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9949-4D6A-BABD-1100-8330D582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8FFF-DA57-09F1-FADE-DE30291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2E3A5-BE7D-E8A9-F5AB-B922C194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15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63A57-446B-5957-2B4D-DCF6008C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F58BE-9912-E307-C715-1324B2D78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ED5F9-4D19-E468-3737-EA12D517B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FD1A5-C38D-0F9D-4EF2-4A8A46D6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16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BE05-40D5-EB7D-AF39-75E1B79B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6CF5-F7FF-5A59-9C7C-0D59D534D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0B5D5-F5B8-BF1F-7C18-2C006E63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0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77D0-3C6E-A928-0ADC-C51036D3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4CA2-7A12-F6F4-4266-2C0D58390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79895-CBD4-1E5D-F665-26E11C5C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9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98F8-B34B-4873-F4EA-E07B0745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4209-E8D7-2622-931F-5E63ABC9E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A9CB0-84F1-7B88-5D8B-C2D323A4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2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08AA-026E-3936-6AB5-3D0F8633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45AC0-01B0-2D8D-16E7-D6E2F28FD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646D7-698B-B5DE-711B-2A005B76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21E5-F52F-EC54-F9A4-B043A1F0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F657C-ECA9-5B21-E2A6-FB5A60040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05456-C404-0142-13CD-5A306E4A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5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Office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 Karki</dc:creator>
  <cp:lastModifiedBy>Amrita Karki</cp:lastModifiedBy>
  <cp:revision>1</cp:revision>
  <dcterms:created xsi:type="dcterms:W3CDTF">2023-05-25T08:21:39Z</dcterms:created>
  <dcterms:modified xsi:type="dcterms:W3CDTF">2023-05-25T09:39:59Z</dcterms:modified>
</cp:coreProperties>
</file>